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3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55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772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83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68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193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59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5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25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36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86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A9C-7967-43B4-B02C-F96BB2D92EFB}" type="datetimeFigureOut">
              <a:rPr lang="en-US" smtClean="0"/>
              <a:pPr/>
              <a:t>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84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762999" cy="6248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  <a:t>CAKE AND PIE AUCTION!</a:t>
            </a:r>
            <a:b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</a:br>
            <a:r>
              <a:rPr lang="en-US" dirty="0" smtClean="0"/>
              <a:t> March 25</a:t>
            </a:r>
            <a:r>
              <a:rPr lang="en-US" baseline="30000" dirty="0" smtClean="0"/>
              <a:t>th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/>
              <a:t>(save the date!!)</a:t>
            </a:r>
            <a:br>
              <a:rPr lang="en-US" sz="2700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4000" dirty="0"/>
              <a:t>Look up those special recipes!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Start planning those amazing decorating ideas!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Show your skills and help the youth have a successful New Orleans mission trip.</a:t>
            </a:r>
            <a:br>
              <a:rPr lang="en-US" sz="4000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More specific information will be available closer to </a:t>
            </a:r>
            <a:r>
              <a:rPr lang="en-US" sz="2400" dirty="0" smtClean="0"/>
              <a:t>March 25</a:t>
            </a:r>
            <a:r>
              <a:rPr lang="en-US" sz="2400" baseline="30000" dirty="0" smtClean="0"/>
              <a:t>th</a:t>
            </a:r>
            <a:endParaRPr lang="en-US" sz="2400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04800"/>
            <a:ext cx="1433253" cy="16429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60871" y="5486400"/>
            <a:ext cx="1083129" cy="11549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599" y="535005"/>
            <a:ext cx="1768929" cy="142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442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CAKE AND PIE AUCTION!  March 25th (save the date!!)  Look up those special recipes!  Start planning those amazing decorating ideas!  Show your skills and help the youth have a successful New Orleans mission trip.  More specific information will be available closer to March 25th</vt:lpstr>
    </vt:vector>
  </TitlesOfParts>
  <Company>S.C. Johnson and Son,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CAKE AND PIE AUCTION! March 20th  Look up those special recipes! Get out those decorating ideas! Show your skills and help the youth have a successful Pine Ridge trip.  More specific will be available closer to March 20th</dc:title>
  <dc:creator>SC Johnson</dc:creator>
  <cp:lastModifiedBy>Dawn Jacobson</cp:lastModifiedBy>
  <cp:revision>10</cp:revision>
  <dcterms:created xsi:type="dcterms:W3CDTF">2016-02-18T14:26:43Z</dcterms:created>
  <dcterms:modified xsi:type="dcterms:W3CDTF">2018-02-19T00:55:17Z</dcterms:modified>
</cp:coreProperties>
</file>